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85" r:id="rId3"/>
    <p:sldId id="258" r:id="rId4"/>
    <p:sldId id="257" r:id="rId5"/>
    <p:sldId id="266" r:id="rId6"/>
    <p:sldId id="269" r:id="rId7"/>
    <p:sldId id="262" r:id="rId8"/>
    <p:sldId id="263" r:id="rId9"/>
    <p:sldId id="265" r:id="rId10"/>
    <p:sldId id="264" r:id="rId11"/>
    <p:sldId id="267" r:id="rId12"/>
    <p:sldId id="268" r:id="rId13"/>
    <p:sldId id="261" r:id="rId14"/>
    <p:sldId id="286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1" r:id="rId24"/>
    <p:sldId id="282" r:id="rId25"/>
    <p:sldId id="283" r:id="rId26"/>
    <p:sldId id="284" r:id="rId27"/>
    <p:sldId id="287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05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91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91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35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1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074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92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67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434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06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1C179-45C2-4E34-A55D-F01E7D2BDB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C4BE-1DEF-452C-80DC-563DA9868F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56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CS 207</a:t>
            </a:r>
            <a:br>
              <a:rPr lang="en-CA" dirty="0" smtClean="0"/>
            </a:br>
            <a:r>
              <a:rPr lang="en-CA" dirty="0" smtClean="0"/>
              <a:t>PROJECT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FIRE EXTINGUSHING SYSTEM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8128000" y="5821680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TOMESH TREVOR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70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2275910"/>
            <a:ext cx="24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Diode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 function of a diode is to allow </a:t>
            </a:r>
            <a:r>
              <a:rPr lang="en-US" sz="2000" dirty="0" smtClean="0"/>
              <a:t>an</a:t>
            </a:r>
          </a:p>
          <a:p>
            <a:endParaRPr lang="en-US" sz="2000" dirty="0" smtClean="0"/>
          </a:p>
          <a:p>
            <a:r>
              <a:rPr lang="en-US" sz="2000" dirty="0" smtClean="0"/>
              <a:t>electric </a:t>
            </a:r>
            <a:r>
              <a:rPr lang="en-US" sz="2000" dirty="0"/>
              <a:t>current to pass in one direction</a:t>
            </a:r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9" y="1856232"/>
            <a:ext cx="3494520" cy="46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2216474"/>
            <a:ext cx="53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Mini submersible pump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Mini water pump 3 to 5 volts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3" y="1778258"/>
            <a:ext cx="3587070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294376" y="3204026"/>
            <a:ext cx="53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Pipe to connect pump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4" y="2097602"/>
            <a:ext cx="3343985" cy="44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760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1" y="2082800"/>
            <a:ext cx="3202079" cy="42687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0720" y="2255520"/>
            <a:ext cx="42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Wi-Fi module ( NodMCU )</a:t>
            </a:r>
            <a:endParaRPr lang="en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3271520"/>
            <a:ext cx="526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ESP8266 </a:t>
            </a:r>
            <a:r>
              <a:rPr lang="en-US" dirty="0" err="1"/>
              <a:t>WiFi</a:t>
            </a:r>
            <a:r>
              <a:rPr lang="en-US" dirty="0"/>
              <a:t> Module is a self contained SOC </a:t>
            </a:r>
            <a:r>
              <a:rPr lang="en-US" dirty="0" smtClean="0"/>
              <a:t>with</a:t>
            </a:r>
          </a:p>
          <a:p>
            <a:endParaRPr lang="en-US" dirty="0"/>
          </a:p>
          <a:p>
            <a:r>
              <a:rPr lang="en-US" dirty="0" smtClean="0"/>
              <a:t>integrated </a:t>
            </a:r>
            <a:r>
              <a:rPr lang="en-US" dirty="0"/>
              <a:t>TCP/IP protocol stack that can give </a:t>
            </a:r>
            <a:r>
              <a:rPr lang="en-US" dirty="0" smtClean="0"/>
              <a:t>any</a:t>
            </a:r>
          </a:p>
          <a:p>
            <a:endParaRPr lang="en-US" dirty="0"/>
          </a:p>
          <a:p>
            <a:r>
              <a:rPr lang="en-US" dirty="0" smtClean="0"/>
              <a:t>microcontroller </a:t>
            </a:r>
            <a:r>
              <a:rPr lang="en-US" dirty="0"/>
              <a:t>access to your </a:t>
            </a:r>
            <a:r>
              <a:rPr lang="en-US" dirty="0" err="1"/>
              <a:t>WiFi</a:t>
            </a:r>
            <a:r>
              <a:rPr lang="en-US" dirty="0"/>
              <a:t> network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Used to send the notification.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45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62656" y="2624328"/>
            <a:ext cx="624997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CA" sz="7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Circuit building</a:t>
            </a:r>
            <a:endParaRPr lang="en-CA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32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Firstly, connect the Arduino with the breadboard</a:t>
            </a:r>
          </a:p>
          <a:p>
            <a:endParaRPr lang="en-CA" sz="2400" dirty="0"/>
          </a:p>
          <a:p>
            <a:r>
              <a:rPr lang="en-CA" sz="2400" dirty="0" smtClean="0"/>
              <a:t>5 volts with (+) </a:t>
            </a:r>
            <a:endParaRPr lang="en-CA" sz="2400" dirty="0"/>
          </a:p>
          <a:p>
            <a:r>
              <a:rPr lang="en-CA" sz="2400" dirty="0" smtClean="0"/>
              <a:t>Ground with (-) </a:t>
            </a:r>
            <a:endParaRPr lang="en-CA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8312" y="557788"/>
            <a:ext cx="514399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9" y="114407"/>
            <a:ext cx="1971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1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Connect the flame sensor </a:t>
            </a:r>
          </a:p>
          <a:p>
            <a:endParaRPr lang="en-CA" sz="2400" dirty="0"/>
          </a:p>
          <a:p>
            <a:r>
              <a:rPr lang="en-CA" sz="2400" dirty="0" smtClean="0"/>
              <a:t>VCC with (+)</a:t>
            </a:r>
          </a:p>
          <a:p>
            <a:r>
              <a:rPr lang="en-CA" sz="2400" dirty="0" smtClean="0"/>
              <a:t>GND with (-)</a:t>
            </a:r>
          </a:p>
          <a:p>
            <a:r>
              <a:rPr lang="en-CA" sz="2400" dirty="0" smtClean="0"/>
              <a:t>D0 with (pin 11)</a:t>
            </a:r>
          </a:p>
          <a:p>
            <a:endParaRPr lang="en-CA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3698" y="393192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114407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2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016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Buzzer is connected with the pin 12</a:t>
            </a:r>
          </a:p>
          <a:p>
            <a:r>
              <a:rPr lang="en-CA" sz="2800" dirty="0" smtClean="0"/>
              <a:t>Other to ground</a:t>
            </a:r>
            <a:endParaRPr lang="en-CA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1986" y="438663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114407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3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36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the  green LED are connected to pin 5</a:t>
            </a:r>
          </a:p>
          <a:p>
            <a:r>
              <a:rPr lang="en-CA" sz="2400" dirty="0" smtClean="0"/>
              <a:t>And red LED are connected to pin 6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274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114407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4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62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transistor act as switch</a:t>
            </a:r>
            <a:endParaRPr lang="en-CA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4554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59543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5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52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0880" y="660399"/>
            <a:ext cx="8514080" cy="1711643"/>
          </a:xfrm>
        </p:spPr>
        <p:txBody>
          <a:bodyPr/>
          <a:lstStyle/>
          <a:p>
            <a:r>
              <a:rPr lang="en-CA" dirty="0" smtClean="0">
                <a:latin typeface="Brush Script MT" panose="03060802040406070304" pitchFamily="66" charset="0"/>
              </a:rPr>
              <a:t>CREATED BY</a:t>
            </a:r>
            <a:endParaRPr lang="en-CA" dirty="0">
              <a:latin typeface="Brush Script MT" panose="030608020404060703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6278"/>
            <a:ext cx="9144000" cy="1655762"/>
          </a:xfrm>
        </p:spPr>
        <p:txBody>
          <a:bodyPr>
            <a:noAutofit/>
          </a:bodyPr>
          <a:lstStyle/>
          <a:p>
            <a:r>
              <a:rPr lang="en-CA" sz="3200" dirty="0" smtClean="0">
                <a:latin typeface="Viner Hand ITC" panose="03070502030502020203" pitchFamily="66" charset="0"/>
              </a:rPr>
              <a:t>VIRAJ PATEL</a:t>
            </a:r>
          </a:p>
          <a:p>
            <a:r>
              <a:rPr lang="en-CA" sz="3200" dirty="0" smtClean="0">
                <a:latin typeface="Viner Hand ITC" panose="03070502030502020203" pitchFamily="66" charset="0"/>
              </a:rPr>
              <a:t>PREM PATEL</a:t>
            </a:r>
          </a:p>
          <a:p>
            <a:r>
              <a:rPr lang="en-CA" sz="3200" dirty="0" smtClean="0">
                <a:latin typeface="Viner Hand ITC" panose="03070502030502020203" pitchFamily="66" charset="0"/>
              </a:rPr>
              <a:t>HARSH PATEL</a:t>
            </a:r>
            <a:endParaRPr lang="en-CA" sz="3200" dirty="0"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transister act as switch and resister is connected with base of transister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0546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59543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6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1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transister act as switch and resister is connected with base of transister</a:t>
            </a:r>
          </a:p>
          <a:p>
            <a:endParaRPr lang="en-CA" sz="2400" dirty="0"/>
          </a:p>
          <a:p>
            <a:r>
              <a:rPr lang="en-CA" sz="2400" dirty="0" smtClean="0"/>
              <a:t>Diode is connected to one end of transister</a:t>
            </a:r>
            <a:endParaRPr lang="en-CA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0546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59543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7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28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end of resister of connected to pin 9 and the (+) diode is with ground</a:t>
            </a:r>
          </a:p>
          <a:p>
            <a:endParaRPr lang="en-CA" sz="2400" dirty="0"/>
          </a:p>
          <a:p>
            <a:r>
              <a:rPr lang="en-CA" sz="2400" dirty="0" smtClean="0"/>
              <a:t>And the one remaining end is with + 5 volts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5682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114407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8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23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Mini submersible pump is connected in parallel connection to diode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3698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248" y="114407"/>
            <a:ext cx="197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9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13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Coming to connection of Wi-Fi module </a:t>
            </a:r>
            <a:endParaRPr lang="en-CA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2312" y="557793"/>
            <a:ext cx="514401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19" y="114407"/>
            <a:ext cx="232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10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9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Coming to connection of Wi-Fi module</a:t>
            </a:r>
          </a:p>
          <a:p>
            <a:endParaRPr lang="en-CA" sz="2400" dirty="0"/>
          </a:p>
          <a:p>
            <a:r>
              <a:rPr lang="en-CA" sz="2400" dirty="0" smtClean="0"/>
              <a:t>VIN is connected with      +5 volts </a:t>
            </a:r>
          </a:p>
          <a:p>
            <a:endParaRPr lang="en-CA" sz="2400" dirty="0"/>
          </a:p>
          <a:p>
            <a:r>
              <a:rPr lang="en-CA" sz="2400" dirty="0" smtClean="0"/>
              <a:t>GND is with ground</a:t>
            </a:r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0818" y="557535"/>
            <a:ext cx="51435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20" y="59543"/>
            <a:ext cx="232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11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7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0" y="1414785"/>
            <a:ext cx="35844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Coming to connection of Wi-Fi module</a:t>
            </a:r>
          </a:p>
          <a:p>
            <a:endParaRPr lang="en-CA" sz="2400" dirty="0"/>
          </a:p>
          <a:p>
            <a:r>
              <a:rPr lang="en-CA" sz="2400" dirty="0" smtClean="0"/>
              <a:t>VIN is connected with      +5 volts </a:t>
            </a:r>
          </a:p>
          <a:p>
            <a:endParaRPr lang="en-CA" sz="2400" dirty="0"/>
          </a:p>
          <a:p>
            <a:r>
              <a:rPr lang="en-CA" sz="2400" dirty="0" smtClean="0"/>
              <a:t>GND is with ground</a:t>
            </a:r>
          </a:p>
          <a:p>
            <a:endParaRPr lang="en-CA" sz="2400" dirty="0"/>
          </a:p>
          <a:p>
            <a:r>
              <a:rPr lang="en-CA" sz="2400" dirty="0" smtClean="0"/>
              <a:t>D0 pin of flame sensor is connected to D0 pin of   Wi-Fi module</a:t>
            </a:r>
            <a:endParaRPr lang="en-CA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9457" y="557768"/>
            <a:ext cx="514396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20" y="114407"/>
            <a:ext cx="2322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12</a:t>
            </a:r>
            <a:endParaRPr lang="en-CA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6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6962" y="2130552"/>
            <a:ext cx="77968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Ready for Code ?</a:t>
            </a:r>
            <a:endParaRPr lang="en-CA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88402" y="3371088"/>
            <a:ext cx="77968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HERE WE GO….</a:t>
            </a:r>
            <a:endParaRPr lang="en-CA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52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latin typeface="Bradley Hand ITC" panose="03070402050302030203" pitchFamily="66" charset="0"/>
              </a:rPr>
              <a:t>Thank you</a:t>
            </a:r>
            <a:endParaRPr lang="en-CA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5520" y="568960"/>
            <a:ext cx="1007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/>
              <a:t>FIRE EXTINGUSHING SYSTEM</a:t>
            </a:r>
            <a:endParaRPr lang="en-CA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5937" y="538480"/>
            <a:ext cx="5143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760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0" y="1920239"/>
            <a:ext cx="3515950" cy="4686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9760" y="2133600"/>
            <a:ext cx="5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FLAME SENSOR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811520" y="3261360"/>
            <a:ext cx="543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Flame Sensor is used to detect the flame</a:t>
            </a:r>
          </a:p>
          <a:p>
            <a:endParaRPr lang="en-CA" dirty="0"/>
          </a:p>
          <a:p>
            <a:r>
              <a:rPr lang="en-CA" dirty="0" smtClean="0"/>
              <a:t>Initial reading is 1(high) but when the flame gets</a:t>
            </a:r>
          </a:p>
          <a:p>
            <a:endParaRPr lang="en-CA" dirty="0"/>
          </a:p>
          <a:p>
            <a:r>
              <a:rPr lang="en-CA" dirty="0" smtClean="0"/>
              <a:t>Detected the reading will 0(low).</a:t>
            </a:r>
          </a:p>
        </p:txBody>
      </p:sp>
    </p:spTree>
    <p:extLst>
      <p:ext uri="{BB962C8B-B14F-4D97-AF65-F5344CB8AC3E}">
        <p14:creationId xmlns:p14="http://schemas.microsoft.com/office/powerpoint/2010/main" val="13280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2216474"/>
            <a:ext cx="24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LED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Light Emitting </a:t>
            </a:r>
            <a:r>
              <a:rPr lang="en-CA" sz="2000" dirty="0"/>
              <a:t>D</a:t>
            </a:r>
            <a:r>
              <a:rPr lang="en-CA" sz="2000" dirty="0" smtClean="0"/>
              <a:t>iode</a:t>
            </a:r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8" y="1929384"/>
            <a:ext cx="3525798" cy="47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59552" y="2957138"/>
            <a:ext cx="53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Jumper wires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3" y="1669454"/>
            <a:ext cx="3672371" cy="48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3" y="2275910"/>
            <a:ext cx="3141967" cy="4188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720" y="2275910"/>
            <a:ext cx="24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Buzzer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 buzzer or beeper is an audio signalling </a:t>
            </a:r>
            <a:r>
              <a:rPr lang="en-US" sz="2000" dirty="0" smtClean="0"/>
              <a:t>device</a:t>
            </a:r>
          </a:p>
          <a:p>
            <a:endParaRPr lang="en-US" sz="2000" dirty="0"/>
          </a:p>
          <a:p>
            <a:r>
              <a:rPr lang="en-US" sz="2000" dirty="0" smtClean="0"/>
              <a:t>speaker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886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2275910"/>
            <a:ext cx="24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</a:t>
            </a:r>
            <a:r>
              <a:rPr lang="en-CA" sz="3600" dirty="0" smtClean="0"/>
              <a:t>ransister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 </a:t>
            </a:r>
            <a:r>
              <a:rPr lang="en-US" sz="2000" b="1" dirty="0"/>
              <a:t>transistor</a:t>
            </a:r>
            <a:r>
              <a:rPr lang="en-US" sz="2000" dirty="0"/>
              <a:t> is a semiconductor device used to amplify or switch electronic signals and electrical power.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7" y="1901952"/>
            <a:ext cx="3395791" cy="45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904" y="701040"/>
            <a:ext cx="595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/>
              <a:t>LIST OF MATERIAL REQUIERD TO BUILT THE CIRCUIT </a:t>
            </a:r>
            <a:endParaRPr lang="en-CA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60720" y="2216474"/>
            <a:ext cx="248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Register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0720" y="3301021"/>
            <a:ext cx="4864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Register is used to resist the flow of current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2" y="1778258"/>
            <a:ext cx="365587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418</Words>
  <Application>Microsoft Office PowerPoint</Application>
  <PresentationFormat>Widescreen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Bradley Hand ITC</vt:lpstr>
      <vt:lpstr>Brush Script MT</vt:lpstr>
      <vt:lpstr>Calibri</vt:lpstr>
      <vt:lpstr>Calibri Light</vt:lpstr>
      <vt:lpstr>Viner Hand ITC</vt:lpstr>
      <vt:lpstr>Office Theme</vt:lpstr>
      <vt:lpstr>CS 207 PROJECT</vt:lpstr>
      <vt:lpstr>CREATED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207 PROJECT</dc:title>
  <dc:creator>HARSH PATEL</dc:creator>
  <cp:lastModifiedBy>HARSH PATEL</cp:lastModifiedBy>
  <cp:revision>19</cp:revision>
  <dcterms:created xsi:type="dcterms:W3CDTF">2020-04-12T05:00:52Z</dcterms:created>
  <dcterms:modified xsi:type="dcterms:W3CDTF">2020-04-12T11:45:31Z</dcterms:modified>
</cp:coreProperties>
</file>